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14"/>
  </p:notesMasterIdLst>
  <p:sldIdLst>
    <p:sldId id="256" r:id="rId2"/>
    <p:sldId id="261" r:id="rId3"/>
    <p:sldId id="258" r:id="rId4"/>
    <p:sldId id="259" r:id="rId5"/>
    <p:sldId id="267" r:id="rId6"/>
    <p:sldId id="264" r:id="rId7"/>
    <p:sldId id="265" r:id="rId8"/>
    <p:sldId id="272" r:id="rId9"/>
    <p:sldId id="262" r:id="rId10"/>
    <p:sldId id="282" r:id="rId11"/>
    <p:sldId id="281" r:id="rId12"/>
    <p:sldId id="279" r:id="rId13"/>
  </p:sldIdLst>
  <p:sldSz cx="9144000" cy="5143500" type="screen16x9"/>
  <p:notesSz cx="6858000" cy="9144000"/>
  <p:embeddedFontLst>
    <p:embeddedFont>
      <p:font typeface="Arial Black" panose="020B0A04020102020204" pitchFamily="34" charset="0"/>
      <p:bold r:id="rId15"/>
    </p:embeddedFont>
    <p:embeddedFont>
      <p:font typeface="Karla" panose="020B0604020202020204" charset="0"/>
      <p:regular r:id="rId16"/>
      <p:bold r:id="rId17"/>
      <p:italic r:id="rId18"/>
      <p:boldItalic r:id="rId19"/>
    </p:embeddedFont>
    <p:embeddedFont>
      <p:font typeface="Raleway"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43"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CF6E75-D444-43D2-81C5-505F2710D8A6}">
  <a:tblStyle styleId="{EDCF6E75-D444-43D2-81C5-505F2710D8A6}"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04" d="100"/>
          <a:sy n="104" d="100"/>
        </p:scale>
        <p:origin x="778" y="72"/>
      </p:cViewPr>
      <p:guideLst>
        <p:guide orient="horz" pos="1643"/>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ableStyles" Target="tableStyles.xml"/></Relationships>
</file>

<file path=ppt/media/hdphoto1.wdp>
</file>

<file path=ppt/media/hdphoto2.wdp>
</file>

<file path=ppt/media/image1.png>
</file>

<file path=ppt/media/image2.png>
</file>

<file path=ppt/media/image3.png>
</file>

<file path=ppt/media/image4.png>
</file>

<file path=ppt/media/image5.jpe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004C52"/>
        </a:solidFill>
        <a:effectLst/>
      </p:bgPr>
    </p:bg>
    <p:spTree>
      <p:nvGrpSpPr>
        <p:cNvPr id="1" name="Shape 9"/>
        <p:cNvGrpSpPr/>
        <p:nvPr/>
      </p:nvGrpSpPr>
      <p:grpSpPr>
        <a:xfrm>
          <a:off x="0" y="0"/>
          <a:ext cx="0" cy="0"/>
          <a:chOff x="0" y="0"/>
          <a:chExt cx="0" cy="0"/>
        </a:xfrm>
      </p:grpSpPr>
      <p:sp>
        <p:nvSpPr>
          <p:cNvPr id="10" name="Google Shape;10;p2"/>
          <p:cNvSpPr/>
          <p:nvPr/>
        </p:nvSpPr>
        <p:spPr>
          <a:xfrm flipH="1">
            <a:off x="6025" y="301575"/>
            <a:ext cx="9150050" cy="4496748"/>
          </a:xfrm>
          <a:custGeom>
            <a:avLst/>
            <a:gdLst/>
            <a:ahLst/>
            <a:cxnLst/>
            <a:rect l="l" t="t" r="r" b="b"/>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AE9D">
              <a:alpha val="83460"/>
            </a:srgbClr>
          </a:solidFill>
          <a:ln>
            <a:noFill/>
          </a:ln>
        </p:spPr>
      </p:sp>
      <p:sp>
        <p:nvSpPr>
          <p:cNvPr id="11" name="Google Shape;11;p2"/>
          <p:cNvSpPr/>
          <p:nvPr/>
        </p:nvSpPr>
        <p:spPr>
          <a:xfrm>
            <a:off x="-5900" y="759982"/>
            <a:ext cx="9144150" cy="3769800"/>
          </a:xfrm>
          <a:custGeom>
            <a:avLst/>
            <a:gdLst/>
            <a:ahLst/>
            <a:cxnLst/>
            <a:rect l="l" t="t" r="r" b="b"/>
            <a:pathLst>
              <a:path w="365766" h="150792" extrusionOk="0">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2" name="Google Shape;12;p2"/>
          <p:cNvSpPr/>
          <p:nvPr/>
        </p:nvSpPr>
        <p:spPr>
          <a:xfrm>
            <a:off x="0" y="1351100"/>
            <a:ext cx="9156075" cy="2889063"/>
          </a:xfrm>
          <a:custGeom>
            <a:avLst/>
            <a:gdLst/>
            <a:ahLst/>
            <a:cxnLst/>
            <a:rect l="l" t="t" r="r" b="b"/>
            <a:pathLst>
              <a:path w="366243" h="106157" extrusionOk="0">
                <a:moveTo>
                  <a:pt x="241" y="0"/>
                </a:moveTo>
                <a:lnTo>
                  <a:pt x="0" y="77929"/>
                </a:lnTo>
                <a:lnTo>
                  <a:pt x="366243" y="106157"/>
                </a:lnTo>
                <a:lnTo>
                  <a:pt x="366243" y="4102"/>
                </a:lnTo>
                <a:close/>
              </a:path>
            </a:pathLst>
          </a:custGeom>
          <a:solidFill>
            <a:srgbClr val="ABE33F">
              <a:alpha val="81150"/>
            </a:srgbClr>
          </a:solidFill>
          <a:ln>
            <a:noFill/>
          </a:ln>
        </p:spPr>
      </p:sp>
      <p:sp>
        <p:nvSpPr>
          <p:cNvPr id="13" name="Google Shape;13;p2"/>
          <p:cNvSpPr txBox="1">
            <a:spLocks noGrp="1"/>
          </p:cNvSpPr>
          <p:nvPr>
            <p:ph type="ctrTitle"/>
          </p:nvPr>
        </p:nvSpPr>
        <p:spPr>
          <a:xfrm>
            <a:off x="1719025" y="1991825"/>
            <a:ext cx="57060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ABE33F"/>
        </a:solidFill>
        <a:effectLst/>
      </p:bgPr>
    </p:bg>
    <p:spTree>
      <p:nvGrpSpPr>
        <p:cNvPr id="1" name="Shape 14"/>
        <p:cNvGrpSpPr/>
        <p:nvPr/>
      </p:nvGrpSpPr>
      <p:grpSpPr>
        <a:xfrm>
          <a:off x="0" y="0"/>
          <a:ext cx="0" cy="0"/>
          <a:chOff x="0" y="0"/>
          <a:chExt cx="0" cy="0"/>
        </a:xfrm>
      </p:grpSpPr>
      <p:sp>
        <p:nvSpPr>
          <p:cNvPr id="15" name="Google Shape;15;p3"/>
          <p:cNvSpPr/>
          <p:nvPr/>
        </p:nvSpPr>
        <p:spPr>
          <a:xfrm flipH="1">
            <a:off x="6025" y="301575"/>
            <a:ext cx="9150050" cy="4496748"/>
          </a:xfrm>
          <a:custGeom>
            <a:avLst/>
            <a:gdLst/>
            <a:ahLst/>
            <a:cxnLst/>
            <a:rect l="l" t="t" r="r" b="b"/>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16" name="Google Shape;16;p3"/>
          <p:cNvSpPr/>
          <p:nvPr/>
        </p:nvSpPr>
        <p:spPr>
          <a:xfrm>
            <a:off x="-5900" y="753950"/>
            <a:ext cx="9144150" cy="3769800"/>
          </a:xfrm>
          <a:custGeom>
            <a:avLst/>
            <a:gdLst/>
            <a:ahLst/>
            <a:cxnLst/>
            <a:rect l="l" t="t" r="r" b="b"/>
            <a:pathLst>
              <a:path w="365766" h="150792" extrusionOk="0">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7" name="Google Shape;17;p3"/>
          <p:cNvSpPr/>
          <p:nvPr/>
        </p:nvSpPr>
        <p:spPr>
          <a:xfrm>
            <a:off x="0" y="1351100"/>
            <a:ext cx="9156075" cy="2889063"/>
          </a:xfrm>
          <a:custGeom>
            <a:avLst/>
            <a:gdLst/>
            <a:ahLst/>
            <a:cxnLst/>
            <a:rect l="l" t="t" r="r" b="b"/>
            <a:pathLst>
              <a:path w="366243" h="106157" extrusionOk="0">
                <a:moveTo>
                  <a:pt x="241" y="0"/>
                </a:moveTo>
                <a:lnTo>
                  <a:pt x="0" y="77929"/>
                </a:lnTo>
                <a:lnTo>
                  <a:pt x="366243" y="106157"/>
                </a:lnTo>
                <a:lnTo>
                  <a:pt x="366243" y="4102"/>
                </a:lnTo>
                <a:close/>
              </a:path>
            </a:pathLst>
          </a:custGeom>
          <a:solidFill>
            <a:srgbClr val="00AE9D">
              <a:alpha val="83460"/>
            </a:srgbClr>
          </a:solidFill>
          <a:ln>
            <a:noFill/>
          </a:ln>
        </p:spPr>
      </p:sp>
      <p:sp>
        <p:nvSpPr>
          <p:cNvPr id="18" name="Google Shape;18;p3"/>
          <p:cNvSpPr txBox="1">
            <a:spLocks noGrp="1"/>
          </p:cNvSpPr>
          <p:nvPr>
            <p:ph type="ctrTitle"/>
          </p:nvPr>
        </p:nvSpPr>
        <p:spPr>
          <a:xfrm>
            <a:off x="1815525" y="2040550"/>
            <a:ext cx="55131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 name="Google Shape;19;p3"/>
          <p:cNvSpPr txBox="1">
            <a:spLocks noGrp="1"/>
          </p:cNvSpPr>
          <p:nvPr>
            <p:ph type="subTitle" idx="1"/>
          </p:nvPr>
        </p:nvSpPr>
        <p:spPr>
          <a:xfrm>
            <a:off x="1815375" y="3068650"/>
            <a:ext cx="55131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4C52"/>
              </a:buClr>
              <a:buSzPts val="1800"/>
              <a:buNone/>
              <a:defRPr sz="1800" b="1"/>
            </a:lvl1pPr>
            <a:lvl2pPr lvl="1" algn="ctr" rtl="0">
              <a:spcBef>
                <a:spcPts val="0"/>
              </a:spcBef>
              <a:spcAft>
                <a:spcPts val="0"/>
              </a:spcAft>
              <a:buClr>
                <a:srgbClr val="004C52"/>
              </a:buClr>
              <a:buSzPts val="1800"/>
              <a:buNone/>
              <a:defRPr sz="1800" b="1"/>
            </a:lvl2pPr>
            <a:lvl3pPr lvl="2" algn="ctr" rtl="0">
              <a:spcBef>
                <a:spcPts val="0"/>
              </a:spcBef>
              <a:spcAft>
                <a:spcPts val="0"/>
              </a:spcAft>
              <a:buClr>
                <a:srgbClr val="004C52"/>
              </a:buClr>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20" name="Google Shape;20;p3"/>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9"/>
        <p:cNvGrpSpPr/>
        <p:nvPr/>
      </p:nvGrpSpPr>
      <p:grpSpPr>
        <a:xfrm>
          <a:off x="0" y="0"/>
          <a:ext cx="0" cy="0"/>
          <a:chOff x="0" y="0"/>
          <a:chExt cx="0" cy="0"/>
        </a:xfrm>
      </p:grpSpPr>
      <p:grpSp>
        <p:nvGrpSpPr>
          <p:cNvPr id="30" name="Google Shape;30;p5"/>
          <p:cNvGrpSpPr/>
          <p:nvPr/>
        </p:nvGrpSpPr>
        <p:grpSpPr>
          <a:xfrm>
            <a:off x="-6025" y="0"/>
            <a:ext cx="9168125" cy="5163100"/>
            <a:chOff x="-6025" y="0"/>
            <a:chExt cx="9168125" cy="5163100"/>
          </a:xfrm>
        </p:grpSpPr>
        <p:sp>
          <p:nvSpPr>
            <p:cNvPr id="31" name="Google Shape;31;p5"/>
            <p:cNvSpPr/>
            <p:nvPr/>
          </p:nvSpPr>
          <p:spPr>
            <a:xfrm>
              <a:off x="0" y="0"/>
              <a:ext cx="8552900" cy="1333000"/>
            </a:xfrm>
            <a:custGeom>
              <a:avLst/>
              <a:gdLst/>
              <a:ahLst/>
              <a:cxnLst/>
              <a:rect l="l" t="t" r="r" b="b"/>
              <a:pathLst>
                <a:path w="342116" h="53320" extrusionOk="0">
                  <a:moveTo>
                    <a:pt x="0" y="0"/>
                  </a:moveTo>
                  <a:lnTo>
                    <a:pt x="0" y="53320"/>
                  </a:lnTo>
                  <a:lnTo>
                    <a:pt x="342116" y="0"/>
                  </a:lnTo>
                  <a:close/>
                </a:path>
              </a:pathLst>
            </a:custGeom>
            <a:solidFill>
              <a:srgbClr val="004C52"/>
            </a:solidFill>
            <a:ln>
              <a:noFill/>
            </a:ln>
          </p:spPr>
        </p:sp>
        <p:sp>
          <p:nvSpPr>
            <p:cNvPr id="32" name="Google Shape;32;p5"/>
            <p:cNvSpPr/>
            <p:nvPr/>
          </p:nvSpPr>
          <p:spPr>
            <a:xfrm>
              <a:off x="2563450" y="0"/>
              <a:ext cx="6580550" cy="1272675"/>
            </a:xfrm>
            <a:custGeom>
              <a:avLst/>
              <a:gdLst/>
              <a:ahLst/>
              <a:cxnLst/>
              <a:rect l="l" t="t" r="r" b="b"/>
              <a:pathLst>
                <a:path w="263222" h="50907" extrusionOk="0">
                  <a:moveTo>
                    <a:pt x="0" y="0"/>
                  </a:moveTo>
                  <a:lnTo>
                    <a:pt x="217381" y="50907"/>
                  </a:lnTo>
                  <a:lnTo>
                    <a:pt x="263222" y="10133"/>
                  </a:lnTo>
                  <a:lnTo>
                    <a:pt x="263222" y="0"/>
                  </a:lnTo>
                  <a:close/>
                </a:path>
              </a:pathLst>
            </a:custGeom>
            <a:solidFill>
              <a:srgbClr val="00AE9D">
                <a:alpha val="83460"/>
              </a:srgbClr>
            </a:solidFill>
            <a:ln>
              <a:noFill/>
            </a:ln>
          </p:spPr>
        </p:sp>
        <p:sp>
          <p:nvSpPr>
            <p:cNvPr id="33" name="Google Shape;33;p5"/>
            <p:cNvSpPr/>
            <p:nvPr/>
          </p:nvSpPr>
          <p:spPr>
            <a:xfrm>
              <a:off x="-6025" y="2"/>
              <a:ext cx="7298300" cy="1471709"/>
            </a:xfrm>
            <a:custGeom>
              <a:avLst/>
              <a:gdLst/>
              <a:ahLst/>
              <a:cxnLst/>
              <a:rect l="l" t="t" r="r" b="b"/>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34" name="Google Shape;34;p5"/>
            <p:cNvSpPr/>
            <p:nvPr/>
          </p:nvSpPr>
          <p:spPr>
            <a:xfrm>
              <a:off x="3596100" y="4667000"/>
              <a:ext cx="5090700" cy="476500"/>
            </a:xfrm>
            <a:custGeom>
              <a:avLst/>
              <a:gdLst/>
              <a:ahLst/>
              <a:cxnLst/>
              <a:rect l="l" t="t" r="r" b="b"/>
              <a:pathLst>
                <a:path w="203628" h="19060" extrusionOk="0">
                  <a:moveTo>
                    <a:pt x="0" y="19060"/>
                  </a:moveTo>
                  <a:lnTo>
                    <a:pt x="203628" y="19060"/>
                  </a:lnTo>
                  <a:lnTo>
                    <a:pt x="157305" y="0"/>
                  </a:lnTo>
                  <a:close/>
                </a:path>
              </a:pathLst>
            </a:custGeom>
            <a:solidFill>
              <a:srgbClr val="004C52"/>
            </a:solidFill>
            <a:ln>
              <a:noFill/>
            </a:ln>
          </p:spPr>
        </p:sp>
        <p:sp>
          <p:nvSpPr>
            <p:cNvPr id="35" name="Google Shape;35;p5"/>
            <p:cNvSpPr/>
            <p:nvPr/>
          </p:nvSpPr>
          <p:spPr>
            <a:xfrm>
              <a:off x="5525000" y="4692625"/>
              <a:ext cx="3637100" cy="470475"/>
            </a:xfrm>
            <a:custGeom>
              <a:avLst/>
              <a:gdLst/>
              <a:ahLst/>
              <a:cxnLst/>
              <a:rect l="l" t="t" r="r" b="b"/>
              <a:pathLst>
                <a:path w="145484" h="18819" extrusionOk="0">
                  <a:moveTo>
                    <a:pt x="145484" y="0"/>
                  </a:moveTo>
                  <a:lnTo>
                    <a:pt x="145484" y="18819"/>
                  </a:lnTo>
                  <a:lnTo>
                    <a:pt x="0" y="18819"/>
                  </a:lnTo>
                  <a:close/>
                </a:path>
              </a:pathLst>
            </a:custGeom>
            <a:solidFill>
              <a:srgbClr val="00AE9D">
                <a:alpha val="83460"/>
              </a:srgbClr>
            </a:solidFill>
            <a:ln>
              <a:noFill/>
            </a:ln>
          </p:spPr>
        </p:sp>
        <p:sp>
          <p:nvSpPr>
            <p:cNvPr id="36" name="Google Shape;36;p5"/>
            <p:cNvSpPr/>
            <p:nvPr/>
          </p:nvSpPr>
          <p:spPr>
            <a:xfrm>
              <a:off x="7521475" y="4023125"/>
              <a:ext cx="1634600" cy="1139975"/>
            </a:xfrm>
            <a:custGeom>
              <a:avLst/>
              <a:gdLst/>
              <a:ahLst/>
              <a:cxnLst/>
              <a:rect l="l" t="t" r="r" b="b"/>
              <a:pathLst>
                <a:path w="65384" h="45599" extrusionOk="0">
                  <a:moveTo>
                    <a:pt x="65384" y="27022"/>
                  </a:moveTo>
                  <a:lnTo>
                    <a:pt x="65384" y="0"/>
                  </a:lnTo>
                  <a:lnTo>
                    <a:pt x="0" y="45599"/>
                  </a:lnTo>
                  <a:close/>
                </a:path>
              </a:pathLst>
            </a:custGeom>
            <a:solidFill>
              <a:srgbClr val="ABE33F">
                <a:alpha val="81150"/>
              </a:srgbClr>
            </a:solidFill>
            <a:ln>
              <a:noFill/>
            </a:ln>
          </p:spPr>
        </p:sp>
      </p:grpSp>
      <p:sp>
        <p:nvSpPr>
          <p:cNvPr id="37" name="Google Shape;37;p5"/>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8" name="Google Shape;38;p5"/>
          <p:cNvSpPr txBox="1">
            <a:spLocks noGrp="1"/>
          </p:cNvSpPr>
          <p:nvPr>
            <p:ph type="body" idx="1"/>
          </p:nvPr>
        </p:nvSpPr>
        <p:spPr>
          <a:xfrm>
            <a:off x="886650" y="1598408"/>
            <a:ext cx="7370700" cy="33273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39" name="Google Shape;39;p5"/>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2"/>
        <p:cNvGrpSpPr/>
        <p:nvPr/>
      </p:nvGrpSpPr>
      <p:grpSpPr>
        <a:xfrm>
          <a:off x="0" y="0"/>
          <a:ext cx="0" cy="0"/>
          <a:chOff x="0" y="0"/>
          <a:chExt cx="0" cy="0"/>
        </a:xfrm>
      </p:grpSpPr>
      <p:grpSp>
        <p:nvGrpSpPr>
          <p:cNvPr id="53" name="Google Shape;53;p7"/>
          <p:cNvGrpSpPr/>
          <p:nvPr/>
        </p:nvGrpSpPr>
        <p:grpSpPr>
          <a:xfrm>
            <a:off x="-6025" y="0"/>
            <a:ext cx="9168125" cy="5163100"/>
            <a:chOff x="-6025" y="0"/>
            <a:chExt cx="9168125" cy="5163100"/>
          </a:xfrm>
        </p:grpSpPr>
        <p:sp>
          <p:nvSpPr>
            <p:cNvPr id="54" name="Google Shape;54;p7"/>
            <p:cNvSpPr/>
            <p:nvPr/>
          </p:nvSpPr>
          <p:spPr>
            <a:xfrm>
              <a:off x="0" y="0"/>
              <a:ext cx="8552900" cy="1333000"/>
            </a:xfrm>
            <a:custGeom>
              <a:avLst/>
              <a:gdLst/>
              <a:ahLst/>
              <a:cxnLst/>
              <a:rect l="l" t="t" r="r" b="b"/>
              <a:pathLst>
                <a:path w="342116" h="53320" extrusionOk="0">
                  <a:moveTo>
                    <a:pt x="0" y="0"/>
                  </a:moveTo>
                  <a:lnTo>
                    <a:pt x="0" y="53320"/>
                  </a:lnTo>
                  <a:lnTo>
                    <a:pt x="342116" y="0"/>
                  </a:lnTo>
                  <a:close/>
                </a:path>
              </a:pathLst>
            </a:custGeom>
            <a:solidFill>
              <a:srgbClr val="004C52"/>
            </a:solidFill>
            <a:ln>
              <a:noFill/>
            </a:ln>
          </p:spPr>
        </p:sp>
        <p:sp>
          <p:nvSpPr>
            <p:cNvPr id="55" name="Google Shape;55;p7"/>
            <p:cNvSpPr/>
            <p:nvPr/>
          </p:nvSpPr>
          <p:spPr>
            <a:xfrm>
              <a:off x="2563450" y="0"/>
              <a:ext cx="6580550" cy="1272675"/>
            </a:xfrm>
            <a:custGeom>
              <a:avLst/>
              <a:gdLst/>
              <a:ahLst/>
              <a:cxnLst/>
              <a:rect l="l" t="t" r="r" b="b"/>
              <a:pathLst>
                <a:path w="263222" h="50907" extrusionOk="0">
                  <a:moveTo>
                    <a:pt x="0" y="0"/>
                  </a:moveTo>
                  <a:lnTo>
                    <a:pt x="217381" y="50907"/>
                  </a:lnTo>
                  <a:lnTo>
                    <a:pt x="263222" y="10133"/>
                  </a:lnTo>
                  <a:lnTo>
                    <a:pt x="263222" y="0"/>
                  </a:lnTo>
                  <a:close/>
                </a:path>
              </a:pathLst>
            </a:custGeom>
            <a:solidFill>
              <a:srgbClr val="00AE9D">
                <a:alpha val="83460"/>
              </a:srgbClr>
            </a:solidFill>
            <a:ln>
              <a:noFill/>
            </a:ln>
          </p:spPr>
        </p:sp>
        <p:sp>
          <p:nvSpPr>
            <p:cNvPr id="56" name="Google Shape;56;p7"/>
            <p:cNvSpPr/>
            <p:nvPr/>
          </p:nvSpPr>
          <p:spPr>
            <a:xfrm>
              <a:off x="-6025" y="2"/>
              <a:ext cx="7298300" cy="1471709"/>
            </a:xfrm>
            <a:custGeom>
              <a:avLst/>
              <a:gdLst/>
              <a:ahLst/>
              <a:cxnLst/>
              <a:rect l="l" t="t" r="r" b="b"/>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57" name="Google Shape;57;p7"/>
            <p:cNvSpPr/>
            <p:nvPr/>
          </p:nvSpPr>
          <p:spPr>
            <a:xfrm>
              <a:off x="3596100" y="4667000"/>
              <a:ext cx="5090700" cy="476500"/>
            </a:xfrm>
            <a:custGeom>
              <a:avLst/>
              <a:gdLst/>
              <a:ahLst/>
              <a:cxnLst/>
              <a:rect l="l" t="t" r="r" b="b"/>
              <a:pathLst>
                <a:path w="203628" h="19060" extrusionOk="0">
                  <a:moveTo>
                    <a:pt x="0" y="19060"/>
                  </a:moveTo>
                  <a:lnTo>
                    <a:pt x="203628" y="19060"/>
                  </a:lnTo>
                  <a:lnTo>
                    <a:pt x="157305" y="0"/>
                  </a:lnTo>
                  <a:close/>
                </a:path>
              </a:pathLst>
            </a:custGeom>
            <a:solidFill>
              <a:srgbClr val="004C52"/>
            </a:solidFill>
            <a:ln>
              <a:noFill/>
            </a:ln>
          </p:spPr>
        </p:sp>
        <p:sp>
          <p:nvSpPr>
            <p:cNvPr id="58" name="Google Shape;58;p7"/>
            <p:cNvSpPr/>
            <p:nvPr/>
          </p:nvSpPr>
          <p:spPr>
            <a:xfrm>
              <a:off x="5525000" y="4692625"/>
              <a:ext cx="3637100" cy="470475"/>
            </a:xfrm>
            <a:custGeom>
              <a:avLst/>
              <a:gdLst/>
              <a:ahLst/>
              <a:cxnLst/>
              <a:rect l="l" t="t" r="r" b="b"/>
              <a:pathLst>
                <a:path w="145484" h="18819" extrusionOk="0">
                  <a:moveTo>
                    <a:pt x="145484" y="0"/>
                  </a:moveTo>
                  <a:lnTo>
                    <a:pt x="145484" y="18819"/>
                  </a:lnTo>
                  <a:lnTo>
                    <a:pt x="0" y="18819"/>
                  </a:lnTo>
                  <a:close/>
                </a:path>
              </a:pathLst>
            </a:custGeom>
            <a:solidFill>
              <a:srgbClr val="00AE9D">
                <a:alpha val="83460"/>
              </a:srgbClr>
            </a:solidFill>
            <a:ln>
              <a:noFill/>
            </a:ln>
          </p:spPr>
        </p:sp>
        <p:sp>
          <p:nvSpPr>
            <p:cNvPr id="59" name="Google Shape;59;p7"/>
            <p:cNvSpPr/>
            <p:nvPr/>
          </p:nvSpPr>
          <p:spPr>
            <a:xfrm>
              <a:off x="7521475" y="4023125"/>
              <a:ext cx="1634600" cy="1139975"/>
            </a:xfrm>
            <a:custGeom>
              <a:avLst/>
              <a:gdLst/>
              <a:ahLst/>
              <a:cxnLst/>
              <a:rect l="l" t="t" r="r" b="b"/>
              <a:pathLst>
                <a:path w="65384" h="45599" extrusionOk="0">
                  <a:moveTo>
                    <a:pt x="65384" y="27022"/>
                  </a:moveTo>
                  <a:lnTo>
                    <a:pt x="65384" y="0"/>
                  </a:lnTo>
                  <a:lnTo>
                    <a:pt x="0" y="45599"/>
                  </a:lnTo>
                  <a:close/>
                </a:path>
              </a:pathLst>
            </a:custGeom>
            <a:solidFill>
              <a:srgbClr val="ABE33F">
                <a:alpha val="81150"/>
              </a:srgbClr>
            </a:solidFill>
            <a:ln>
              <a:noFill/>
            </a:ln>
          </p:spPr>
        </p:sp>
      </p:grpSp>
      <p:sp>
        <p:nvSpPr>
          <p:cNvPr id="60" name="Google Shape;60;p7"/>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61" name="Google Shape;61;p7"/>
          <p:cNvSpPr txBox="1">
            <a:spLocks noGrp="1"/>
          </p:cNvSpPr>
          <p:nvPr>
            <p:ph type="body" idx="1"/>
          </p:nvPr>
        </p:nvSpPr>
        <p:spPr>
          <a:xfrm>
            <a:off x="870750" y="1495850"/>
            <a:ext cx="2365200" cy="3429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62" name="Google Shape;62;p7"/>
          <p:cNvSpPr txBox="1">
            <a:spLocks noGrp="1"/>
          </p:cNvSpPr>
          <p:nvPr>
            <p:ph type="body" idx="2"/>
          </p:nvPr>
        </p:nvSpPr>
        <p:spPr>
          <a:xfrm>
            <a:off x="3357262" y="1495850"/>
            <a:ext cx="2365200" cy="3429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63" name="Google Shape;63;p7"/>
          <p:cNvSpPr txBox="1">
            <a:spLocks noGrp="1"/>
          </p:cNvSpPr>
          <p:nvPr>
            <p:ph type="body" idx="3"/>
          </p:nvPr>
        </p:nvSpPr>
        <p:spPr>
          <a:xfrm>
            <a:off x="5843773" y="1495850"/>
            <a:ext cx="2365200" cy="3429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64" name="Google Shape;64;p7"/>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grpSp>
        <p:nvGrpSpPr>
          <p:cNvPr id="66" name="Google Shape;66;p8"/>
          <p:cNvGrpSpPr/>
          <p:nvPr/>
        </p:nvGrpSpPr>
        <p:grpSpPr>
          <a:xfrm>
            <a:off x="-6025" y="0"/>
            <a:ext cx="9168125" cy="5163100"/>
            <a:chOff x="-6025" y="0"/>
            <a:chExt cx="9168125" cy="5163100"/>
          </a:xfrm>
        </p:grpSpPr>
        <p:sp>
          <p:nvSpPr>
            <p:cNvPr id="67" name="Google Shape;67;p8"/>
            <p:cNvSpPr/>
            <p:nvPr/>
          </p:nvSpPr>
          <p:spPr>
            <a:xfrm>
              <a:off x="0" y="0"/>
              <a:ext cx="8552900" cy="1333000"/>
            </a:xfrm>
            <a:custGeom>
              <a:avLst/>
              <a:gdLst/>
              <a:ahLst/>
              <a:cxnLst/>
              <a:rect l="l" t="t" r="r" b="b"/>
              <a:pathLst>
                <a:path w="342116" h="53320" extrusionOk="0">
                  <a:moveTo>
                    <a:pt x="0" y="0"/>
                  </a:moveTo>
                  <a:lnTo>
                    <a:pt x="0" y="53320"/>
                  </a:lnTo>
                  <a:lnTo>
                    <a:pt x="342116" y="0"/>
                  </a:lnTo>
                  <a:close/>
                </a:path>
              </a:pathLst>
            </a:custGeom>
            <a:solidFill>
              <a:srgbClr val="004C52"/>
            </a:solidFill>
            <a:ln>
              <a:noFill/>
            </a:ln>
          </p:spPr>
        </p:sp>
        <p:sp>
          <p:nvSpPr>
            <p:cNvPr id="68" name="Google Shape;68;p8"/>
            <p:cNvSpPr/>
            <p:nvPr/>
          </p:nvSpPr>
          <p:spPr>
            <a:xfrm>
              <a:off x="2563450" y="0"/>
              <a:ext cx="6580550" cy="1272675"/>
            </a:xfrm>
            <a:custGeom>
              <a:avLst/>
              <a:gdLst/>
              <a:ahLst/>
              <a:cxnLst/>
              <a:rect l="l" t="t" r="r" b="b"/>
              <a:pathLst>
                <a:path w="263222" h="50907" extrusionOk="0">
                  <a:moveTo>
                    <a:pt x="0" y="0"/>
                  </a:moveTo>
                  <a:lnTo>
                    <a:pt x="217381" y="50907"/>
                  </a:lnTo>
                  <a:lnTo>
                    <a:pt x="263222" y="10133"/>
                  </a:lnTo>
                  <a:lnTo>
                    <a:pt x="263222" y="0"/>
                  </a:lnTo>
                  <a:close/>
                </a:path>
              </a:pathLst>
            </a:custGeom>
            <a:solidFill>
              <a:srgbClr val="00AE9D">
                <a:alpha val="83460"/>
              </a:srgbClr>
            </a:solidFill>
            <a:ln>
              <a:noFill/>
            </a:ln>
          </p:spPr>
        </p:sp>
        <p:sp>
          <p:nvSpPr>
            <p:cNvPr id="69" name="Google Shape;69;p8"/>
            <p:cNvSpPr/>
            <p:nvPr/>
          </p:nvSpPr>
          <p:spPr>
            <a:xfrm>
              <a:off x="-6025" y="2"/>
              <a:ext cx="7298300" cy="1471709"/>
            </a:xfrm>
            <a:custGeom>
              <a:avLst/>
              <a:gdLst/>
              <a:ahLst/>
              <a:cxnLst/>
              <a:rect l="l" t="t" r="r" b="b"/>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70" name="Google Shape;70;p8"/>
            <p:cNvSpPr/>
            <p:nvPr/>
          </p:nvSpPr>
          <p:spPr>
            <a:xfrm>
              <a:off x="3596100" y="4667000"/>
              <a:ext cx="5090700" cy="476500"/>
            </a:xfrm>
            <a:custGeom>
              <a:avLst/>
              <a:gdLst/>
              <a:ahLst/>
              <a:cxnLst/>
              <a:rect l="l" t="t" r="r" b="b"/>
              <a:pathLst>
                <a:path w="203628" h="19060" extrusionOk="0">
                  <a:moveTo>
                    <a:pt x="0" y="19060"/>
                  </a:moveTo>
                  <a:lnTo>
                    <a:pt x="203628" y="19060"/>
                  </a:lnTo>
                  <a:lnTo>
                    <a:pt x="157305" y="0"/>
                  </a:lnTo>
                  <a:close/>
                </a:path>
              </a:pathLst>
            </a:custGeom>
            <a:solidFill>
              <a:srgbClr val="004C52"/>
            </a:solidFill>
            <a:ln>
              <a:noFill/>
            </a:ln>
          </p:spPr>
        </p:sp>
        <p:sp>
          <p:nvSpPr>
            <p:cNvPr id="71" name="Google Shape;71;p8"/>
            <p:cNvSpPr/>
            <p:nvPr/>
          </p:nvSpPr>
          <p:spPr>
            <a:xfrm>
              <a:off x="5525000" y="4692625"/>
              <a:ext cx="3637100" cy="470475"/>
            </a:xfrm>
            <a:custGeom>
              <a:avLst/>
              <a:gdLst/>
              <a:ahLst/>
              <a:cxnLst/>
              <a:rect l="l" t="t" r="r" b="b"/>
              <a:pathLst>
                <a:path w="145484" h="18819" extrusionOk="0">
                  <a:moveTo>
                    <a:pt x="145484" y="0"/>
                  </a:moveTo>
                  <a:lnTo>
                    <a:pt x="145484" y="18819"/>
                  </a:lnTo>
                  <a:lnTo>
                    <a:pt x="0" y="18819"/>
                  </a:lnTo>
                  <a:close/>
                </a:path>
              </a:pathLst>
            </a:custGeom>
            <a:solidFill>
              <a:srgbClr val="00AE9D">
                <a:alpha val="83460"/>
              </a:srgbClr>
            </a:solidFill>
            <a:ln>
              <a:noFill/>
            </a:ln>
          </p:spPr>
        </p:sp>
        <p:sp>
          <p:nvSpPr>
            <p:cNvPr id="72" name="Google Shape;72;p8"/>
            <p:cNvSpPr/>
            <p:nvPr/>
          </p:nvSpPr>
          <p:spPr>
            <a:xfrm>
              <a:off x="7521475" y="4023125"/>
              <a:ext cx="1634600" cy="1139975"/>
            </a:xfrm>
            <a:custGeom>
              <a:avLst/>
              <a:gdLst/>
              <a:ahLst/>
              <a:cxnLst/>
              <a:rect l="l" t="t" r="r" b="b"/>
              <a:pathLst>
                <a:path w="65384" h="45599" extrusionOk="0">
                  <a:moveTo>
                    <a:pt x="65384" y="27022"/>
                  </a:moveTo>
                  <a:lnTo>
                    <a:pt x="65384" y="0"/>
                  </a:lnTo>
                  <a:lnTo>
                    <a:pt x="0" y="45599"/>
                  </a:lnTo>
                  <a:close/>
                </a:path>
              </a:pathLst>
            </a:custGeom>
            <a:solidFill>
              <a:srgbClr val="ABE33F">
                <a:alpha val="81150"/>
              </a:srgbClr>
            </a:solidFill>
            <a:ln>
              <a:noFill/>
            </a:ln>
          </p:spPr>
        </p:sp>
      </p:grpSp>
      <p:sp>
        <p:nvSpPr>
          <p:cNvPr id="73" name="Google Shape;73;p8"/>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74" name="Google Shape;74;p8"/>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
        <p:nvSpPr>
          <p:cNvPr id="85" name="Google Shape;85;p10"/>
          <p:cNvSpPr/>
          <p:nvPr/>
        </p:nvSpPr>
        <p:spPr>
          <a:xfrm>
            <a:off x="-2355" y="0"/>
            <a:ext cx="5209571" cy="983354"/>
          </a:xfrm>
          <a:custGeom>
            <a:avLst/>
            <a:gdLst/>
            <a:ahLst/>
            <a:cxnLst/>
            <a:rect l="l" t="t" r="r" b="b"/>
            <a:pathLst>
              <a:path w="342116" h="53320" extrusionOk="0">
                <a:moveTo>
                  <a:pt x="0" y="0"/>
                </a:moveTo>
                <a:lnTo>
                  <a:pt x="0" y="53320"/>
                </a:lnTo>
                <a:lnTo>
                  <a:pt x="342116" y="0"/>
                </a:lnTo>
                <a:close/>
              </a:path>
            </a:pathLst>
          </a:custGeom>
          <a:solidFill>
            <a:srgbClr val="004C52"/>
          </a:solidFill>
          <a:ln>
            <a:noFill/>
          </a:ln>
        </p:spPr>
      </p:sp>
      <p:sp>
        <p:nvSpPr>
          <p:cNvPr id="86" name="Google Shape;86;p10"/>
          <p:cNvSpPr/>
          <p:nvPr/>
        </p:nvSpPr>
        <p:spPr>
          <a:xfrm>
            <a:off x="-6025" y="2"/>
            <a:ext cx="4445394" cy="1085644"/>
          </a:xfrm>
          <a:custGeom>
            <a:avLst/>
            <a:gdLst/>
            <a:ahLst/>
            <a:cxnLst/>
            <a:rect l="l" t="t" r="r" b="b"/>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87" name="Google Shape;87;p10"/>
          <p:cNvSpPr/>
          <p:nvPr/>
        </p:nvSpPr>
        <p:spPr>
          <a:xfrm>
            <a:off x="6375475" y="4745747"/>
            <a:ext cx="2548913" cy="400879"/>
          </a:xfrm>
          <a:custGeom>
            <a:avLst/>
            <a:gdLst/>
            <a:ahLst/>
            <a:cxnLst/>
            <a:rect l="l" t="t" r="r" b="b"/>
            <a:pathLst>
              <a:path w="203628" h="19060" extrusionOk="0">
                <a:moveTo>
                  <a:pt x="0" y="19060"/>
                </a:moveTo>
                <a:lnTo>
                  <a:pt x="203628" y="19060"/>
                </a:lnTo>
                <a:lnTo>
                  <a:pt x="157305" y="0"/>
                </a:lnTo>
                <a:close/>
              </a:path>
            </a:pathLst>
          </a:custGeom>
          <a:solidFill>
            <a:srgbClr val="004C52"/>
          </a:solidFill>
          <a:ln>
            <a:noFill/>
          </a:ln>
        </p:spPr>
      </p:sp>
      <p:sp>
        <p:nvSpPr>
          <p:cNvPr id="88" name="Google Shape;88;p10"/>
          <p:cNvSpPr/>
          <p:nvPr/>
        </p:nvSpPr>
        <p:spPr>
          <a:xfrm>
            <a:off x="7341180" y="4767304"/>
            <a:ext cx="1821096" cy="395811"/>
          </a:xfrm>
          <a:custGeom>
            <a:avLst/>
            <a:gdLst/>
            <a:ahLst/>
            <a:cxnLst/>
            <a:rect l="l" t="t" r="r" b="b"/>
            <a:pathLst>
              <a:path w="145484" h="18819" extrusionOk="0">
                <a:moveTo>
                  <a:pt x="145484" y="0"/>
                </a:moveTo>
                <a:lnTo>
                  <a:pt x="145484" y="18819"/>
                </a:lnTo>
                <a:lnTo>
                  <a:pt x="0" y="18819"/>
                </a:lnTo>
                <a:close/>
              </a:path>
            </a:pathLst>
          </a:custGeom>
          <a:solidFill>
            <a:srgbClr val="00AE9D">
              <a:alpha val="83460"/>
            </a:srgbClr>
          </a:solidFill>
          <a:ln>
            <a:noFill/>
          </a:ln>
        </p:spPr>
      </p:sp>
      <p:sp>
        <p:nvSpPr>
          <p:cNvPr id="89" name="Google Shape;89;p10"/>
          <p:cNvSpPr/>
          <p:nvPr/>
        </p:nvSpPr>
        <p:spPr>
          <a:xfrm>
            <a:off x="8340717" y="4204075"/>
            <a:ext cx="818444" cy="959061"/>
          </a:xfrm>
          <a:custGeom>
            <a:avLst/>
            <a:gdLst/>
            <a:ahLst/>
            <a:cxnLst/>
            <a:rect l="l" t="t" r="r" b="b"/>
            <a:pathLst>
              <a:path w="65384" h="45599" extrusionOk="0">
                <a:moveTo>
                  <a:pt x="65384" y="27022"/>
                </a:moveTo>
                <a:lnTo>
                  <a:pt x="65384" y="0"/>
                </a:lnTo>
                <a:lnTo>
                  <a:pt x="0" y="45599"/>
                </a:lnTo>
                <a:close/>
              </a:path>
            </a:pathLst>
          </a:custGeom>
          <a:solidFill>
            <a:srgbClr val="ABE33F">
              <a:alpha val="81150"/>
            </a:srgbClr>
          </a:solidFill>
          <a:ln>
            <a:noFill/>
          </a:ln>
        </p:spPr>
      </p:sp>
      <p:sp>
        <p:nvSpPr>
          <p:cNvPr id="90" name="Google Shape;90;p10"/>
          <p:cNvSpPr/>
          <p:nvPr/>
        </p:nvSpPr>
        <p:spPr>
          <a:xfrm>
            <a:off x="1559025" y="-6025"/>
            <a:ext cx="4116775" cy="944875"/>
          </a:xfrm>
          <a:custGeom>
            <a:avLst/>
            <a:gdLst/>
            <a:ahLst/>
            <a:cxnLst/>
            <a:rect l="l" t="t" r="r" b="b"/>
            <a:pathLst>
              <a:path w="164671" h="37795" extrusionOk="0">
                <a:moveTo>
                  <a:pt x="0" y="241"/>
                </a:moveTo>
                <a:lnTo>
                  <a:pt x="132407" y="37795"/>
                </a:lnTo>
                <a:lnTo>
                  <a:pt x="164671" y="0"/>
                </a:lnTo>
                <a:lnTo>
                  <a:pt x="160329" y="241"/>
                </a:lnTo>
                <a:close/>
              </a:path>
            </a:pathLst>
          </a:custGeom>
          <a:solidFill>
            <a:srgbClr val="00AE9D">
              <a:alpha val="83460"/>
            </a:srgbClr>
          </a:solidFill>
          <a:ln>
            <a:noFill/>
          </a:ln>
        </p:spPr>
      </p:sp>
      <p:sp>
        <p:nvSpPr>
          <p:cNvPr id="91" name="Google Shape;91;p10"/>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886650" y="1598408"/>
            <a:ext cx="7370700" cy="33273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rgbClr val="ABE33F"/>
              </a:buClr>
              <a:buSzPts val="2400"/>
              <a:buFont typeface="Karla"/>
              <a:buChar char="◆"/>
              <a:defRPr sz="2400">
                <a:solidFill>
                  <a:srgbClr val="004C52"/>
                </a:solidFill>
                <a:latin typeface="Karla"/>
                <a:ea typeface="Karla"/>
                <a:cs typeface="Karla"/>
                <a:sym typeface="Karla"/>
              </a:defRPr>
            </a:lvl1pPr>
            <a:lvl2pPr marL="914400" lvl="1" indent="-38100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2pPr>
            <a:lvl3pPr marL="1371600" lvl="2" indent="-38100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3pPr>
            <a:lvl4pPr marL="1828800" lvl="3"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4pPr>
            <a:lvl5pPr marL="2286000" lvl="4"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5pPr>
            <a:lvl6pPr marL="2743200" lvl="5"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6pPr>
            <a:lvl7pPr marL="3200400" lvl="6"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7pPr>
            <a:lvl8pPr marL="3657600" lvl="7"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8pPr>
            <a:lvl9pPr marL="4114800" lvl="8" indent="-381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9pPr>
          </a:lstStyle>
          <a:p>
            <a:endParaRPr/>
          </a:p>
        </p:txBody>
      </p:sp>
      <p:sp>
        <p:nvSpPr>
          <p:cNvPr id="7" name="Google Shape;7;p1"/>
          <p:cNvSpPr txBox="1">
            <a:spLocks noGrp="1"/>
          </p:cNvSpPr>
          <p:nvPr>
            <p:ph type="title"/>
          </p:nvPr>
        </p:nvSpPr>
        <p:spPr>
          <a:xfrm>
            <a:off x="886650" y="398400"/>
            <a:ext cx="7370700" cy="85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1pPr>
            <a:lvl2pPr lvl="1">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2pPr>
            <a:lvl3pPr lvl="2">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3pPr>
            <a:lvl4pPr lvl="3">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4pPr>
            <a:lvl5pPr lvl="4">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5pPr>
            <a:lvl6pPr lvl="5">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6pPr>
            <a:lvl7pPr lvl="6">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7pPr>
            <a:lvl8pPr lvl="7">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8pPr>
            <a:lvl9pPr lvl="8">
              <a:spcBef>
                <a:spcPts val="0"/>
              </a:spcBef>
              <a:spcAft>
                <a:spcPts val="0"/>
              </a:spcAft>
              <a:buClr>
                <a:srgbClr val="FFFFFF"/>
              </a:buClr>
              <a:buSzPts val="2400"/>
              <a:buFont typeface="Raleway"/>
              <a:buNone/>
              <a:defRPr sz="2400" b="1">
                <a:solidFill>
                  <a:srgbClr val="FFFFFF"/>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27122" y="4749851"/>
            <a:ext cx="548700" cy="393600"/>
          </a:xfrm>
          <a:prstGeom prst="rect">
            <a:avLst/>
          </a:prstGeom>
          <a:noFill/>
          <a:ln>
            <a:noFill/>
          </a:ln>
        </p:spPr>
        <p:txBody>
          <a:bodyPr spcFirstLastPara="1" wrap="square" lIns="91425" tIns="91425" rIns="91425" bIns="91425" anchor="t" anchorCtr="0">
            <a:noAutofit/>
          </a:bodyPr>
          <a:lstStyle>
            <a:lvl1pPr lvl="0">
              <a:buNone/>
              <a:defRPr sz="1200">
                <a:solidFill>
                  <a:srgbClr val="00AE9D"/>
                </a:solidFill>
                <a:latin typeface="Karla"/>
                <a:ea typeface="Karla"/>
                <a:cs typeface="Karla"/>
                <a:sym typeface="Karla"/>
              </a:defRPr>
            </a:lvl1pPr>
            <a:lvl2pPr lvl="1">
              <a:buNone/>
              <a:defRPr sz="1200">
                <a:solidFill>
                  <a:srgbClr val="00AE9D"/>
                </a:solidFill>
                <a:latin typeface="Karla"/>
                <a:ea typeface="Karla"/>
                <a:cs typeface="Karla"/>
                <a:sym typeface="Karla"/>
              </a:defRPr>
            </a:lvl2pPr>
            <a:lvl3pPr lvl="2">
              <a:buNone/>
              <a:defRPr sz="1200">
                <a:solidFill>
                  <a:srgbClr val="00AE9D"/>
                </a:solidFill>
                <a:latin typeface="Karla"/>
                <a:ea typeface="Karla"/>
                <a:cs typeface="Karla"/>
                <a:sym typeface="Karla"/>
              </a:defRPr>
            </a:lvl3pPr>
            <a:lvl4pPr lvl="3">
              <a:buNone/>
              <a:defRPr sz="1200">
                <a:solidFill>
                  <a:srgbClr val="00AE9D"/>
                </a:solidFill>
                <a:latin typeface="Karla"/>
                <a:ea typeface="Karla"/>
                <a:cs typeface="Karla"/>
                <a:sym typeface="Karla"/>
              </a:defRPr>
            </a:lvl4pPr>
            <a:lvl5pPr lvl="4">
              <a:buNone/>
              <a:defRPr sz="1200">
                <a:solidFill>
                  <a:srgbClr val="00AE9D"/>
                </a:solidFill>
                <a:latin typeface="Karla"/>
                <a:ea typeface="Karla"/>
                <a:cs typeface="Karla"/>
                <a:sym typeface="Karla"/>
              </a:defRPr>
            </a:lvl5pPr>
            <a:lvl6pPr lvl="5">
              <a:buNone/>
              <a:defRPr sz="1200">
                <a:solidFill>
                  <a:srgbClr val="00AE9D"/>
                </a:solidFill>
                <a:latin typeface="Karla"/>
                <a:ea typeface="Karla"/>
                <a:cs typeface="Karla"/>
                <a:sym typeface="Karla"/>
              </a:defRPr>
            </a:lvl6pPr>
            <a:lvl7pPr lvl="6">
              <a:buNone/>
              <a:defRPr sz="1200">
                <a:solidFill>
                  <a:srgbClr val="00AE9D"/>
                </a:solidFill>
                <a:latin typeface="Karla"/>
                <a:ea typeface="Karla"/>
                <a:cs typeface="Karla"/>
                <a:sym typeface="Karla"/>
              </a:defRPr>
            </a:lvl7pPr>
            <a:lvl8pPr lvl="7">
              <a:buNone/>
              <a:defRPr sz="1200">
                <a:solidFill>
                  <a:srgbClr val="00AE9D"/>
                </a:solidFill>
                <a:latin typeface="Karla"/>
                <a:ea typeface="Karla"/>
                <a:cs typeface="Karla"/>
                <a:sym typeface="Karla"/>
              </a:defRPr>
            </a:lvl8pPr>
            <a:lvl9pPr lvl="8">
              <a:buNone/>
              <a:defRPr sz="1200">
                <a:solidFill>
                  <a:srgbClr val="00AE9D"/>
                </a:solidFill>
                <a:latin typeface="Karla"/>
                <a:ea typeface="Karla"/>
                <a:cs typeface="Karla"/>
                <a:sym typeface="Karla"/>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create.arduino.cc/projecthub/electropeak/use-an-ir-remote-transmitter-and-receiver-with-arduino-1e6bc8"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png"/><Relationship Id="rId5" Type="http://schemas.openxmlformats.org/officeDocument/2006/relationships/hyperlink" Target="https://randomnerdtutorials.com/arduino-ir-remote-control/" TargetMode="External"/><Relationship Id="rId4" Type="http://schemas.openxmlformats.org/officeDocument/2006/relationships/hyperlink" Target="https://www.circuitbasics.com/arduino-ir-remote-receiver-tutoria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1"/>
          <p:cNvSpPr txBox="1">
            <a:spLocks noGrp="1"/>
          </p:cNvSpPr>
          <p:nvPr>
            <p:ph type="ctrTitle"/>
          </p:nvPr>
        </p:nvSpPr>
        <p:spPr>
          <a:xfrm>
            <a:off x="1719025" y="1991825"/>
            <a:ext cx="57060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VOLTORB – JULY</a:t>
            </a:r>
            <a:br>
              <a:rPr lang="en" dirty="0"/>
            </a:br>
            <a:r>
              <a:rPr lang="en" sz="2800" dirty="0"/>
              <a:t>IR remote, motor, LED</a:t>
            </a:r>
            <a:endParaRPr sz="28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35785" cy="134042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10</a:t>
            </a:fld>
            <a:endParaRPr lang="en"/>
          </a:p>
        </p:txBody>
      </p:sp>
      <p:pic>
        <p:nvPicPr>
          <p:cNvPr id="1026" name="Picture 2" descr="Mad Eye Face GIF - MadEye Face TongueOut - Discover &amp; Share GIFs"/>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3993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9B2AC2F-3EA5-4A36-86F4-70DA468C31EF}"/>
              </a:ext>
            </a:extLst>
          </p:cNvPr>
          <p:cNvSpPr txBox="1"/>
          <p:nvPr/>
        </p:nvSpPr>
        <p:spPr>
          <a:xfrm>
            <a:off x="1214633" y="4288186"/>
            <a:ext cx="6714733" cy="461665"/>
          </a:xfrm>
          <a:prstGeom prst="rect">
            <a:avLst/>
          </a:prstGeom>
          <a:noFill/>
        </p:spPr>
        <p:txBody>
          <a:bodyPr wrap="square">
            <a:spAutoFit/>
          </a:bodyPr>
          <a:lstStyle/>
          <a:p>
            <a:pPr algn="ctr"/>
            <a:r>
              <a:rPr lang="en" sz="2400" dirty="0">
                <a:solidFill>
                  <a:schemeClr val="bg1"/>
                </a:solidFill>
                <a:latin typeface="Arial Black" panose="020B0A04020102020204" pitchFamily="34" charset="0"/>
              </a:rPr>
              <a:t>Didn’t we say Mr. Mad-eye is moody?</a:t>
            </a:r>
            <a:endParaRPr lang="en-IN" sz="2400"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1167310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Resources</a:t>
            </a:r>
            <a:endParaRPr dirty="0"/>
          </a:p>
        </p:txBody>
      </p:sp>
      <p:sp>
        <p:nvSpPr>
          <p:cNvPr id="323" name="Google Shape;323;p36"/>
          <p:cNvSpPr txBox="1">
            <a:spLocks noGrp="1"/>
          </p:cNvSpPr>
          <p:nvPr>
            <p:ph type="body" idx="1"/>
          </p:nvPr>
        </p:nvSpPr>
        <p:spPr>
          <a:xfrm>
            <a:off x="886650" y="1657350"/>
            <a:ext cx="7800000" cy="2664600"/>
          </a:xfrm>
          <a:prstGeom prst="rect">
            <a:avLst/>
          </a:prstGeom>
        </p:spPr>
        <p:txBody>
          <a:bodyPr spcFirstLastPara="1" wrap="square" lIns="91425" tIns="91425" rIns="91425" bIns="91425" anchor="t" anchorCtr="0">
            <a:noAutofit/>
          </a:bodyPr>
          <a:lstStyle/>
          <a:p>
            <a:pPr marL="0" indent="0">
              <a:lnSpc>
                <a:spcPct val="115000"/>
              </a:lnSpc>
              <a:buNone/>
            </a:pPr>
            <a:r>
              <a:rPr lang="en-GB" sz="1200" dirty="0">
                <a:solidFill>
                  <a:srgbClr val="00AE9D"/>
                </a:solidFill>
              </a:rPr>
              <a:t>Check out these links for reference.</a:t>
            </a:r>
          </a:p>
          <a:p>
            <a:pPr marL="0" lvl="0" indent="0">
              <a:lnSpc>
                <a:spcPct val="115000"/>
              </a:lnSpc>
              <a:buNone/>
            </a:pPr>
            <a:endParaRPr lang="en-IN" sz="1200" dirty="0">
              <a:hlinkClick r:id="rId3"/>
            </a:endParaRPr>
          </a:p>
          <a:p>
            <a:pPr marL="0" lvl="0" indent="0">
              <a:lnSpc>
                <a:spcPct val="115000"/>
              </a:lnSpc>
              <a:buNone/>
            </a:pPr>
            <a:r>
              <a:rPr lang="en-IN" sz="1200" dirty="0">
                <a:hlinkClick r:id="rId3"/>
              </a:rPr>
              <a:t>https://create.arduino.cc/projecthub/electropeak/use-an-ir-remote-transmitter-and-receiver-with-arduino-1e6bc8</a:t>
            </a:r>
            <a:endParaRPr lang="en-IN" sz="1200" dirty="0"/>
          </a:p>
          <a:p>
            <a:pPr marL="0" lvl="0" indent="0">
              <a:lnSpc>
                <a:spcPct val="115000"/>
              </a:lnSpc>
              <a:buNone/>
            </a:pPr>
            <a:r>
              <a:rPr lang="en-IN" sz="1200" dirty="0">
                <a:hlinkClick r:id="rId4"/>
              </a:rPr>
              <a:t>https://www.circuitbasics.com/arduino-ir-remote-receiver-tutorial/</a:t>
            </a:r>
            <a:endParaRPr lang="en-IN" sz="1200" dirty="0"/>
          </a:p>
          <a:p>
            <a:pPr marL="0" lvl="0" indent="0">
              <a:lnSpc>
                <a:spcPct val="115000"/>
              </a:lnSpc>
              <a:buNone/>
            </a:pPr>
            <a:r>
              <a:rPr lang="en-IN" sz="1200" dirty="0">
                <a:hlinkClick r:id="rId5"/>
              </a:rPr>
              <a:t>https://randomnerdtutorials.com/arduino-ir-remote-control/</a:t>
            </a:r>
            <a:endParaRPr lang="en-IN" sz="1200" dirty="0"/>
          </a:p>
        </p:txBody>
      </p:sp>
      <p:sp>
        <p:nvSpPr>
          <p:cNvPr id="325" name="Google Shape;325;p3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11</a:t>
            </a:fld>
            <a:endParaRPr/>
          </a:p>
        </p:txBody>
      </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4"/>
          <p:cNvSpPr txBox="1">
            <a:spLocks noGrp="1"/>
          </p:cNvSpPr>
          <p:nvPr>
            <p:ph type="ctrTitle" idx="4294967295"/>
          </p:nvPr>
        </p:nvSpPr>
        <p:spPr>
          <a:xfrm>
            <a:off x="3064700" y="1512936"/>
            <a:ext cx="55338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000" dirty="0">
                <a:solidFill>
                  <a:srgbClr val="ABE33F"/>
                </a:solidFill>
              </a:rPr>
              <a:t>Thanks!</a:t>
            </a:r>
            <a:endParaRPr sz="6000" dirty="0">
              <a:solidFill>
                <a:srgbClr val="ABE33F"/>
              </a:solidFill>
            </a:endParaRPr>
          </a:p>
        </p:txBody>
      </p:sp>
      <p:sp>
        <p:nvSpPr>
          <p:cNvPr id="305" name="Google Shape;305;p34"/>
          <p:cNvSpPr txBox="1">
            <a:spLocks noGrp="1"/>
          </p:cNvSpPr>
          <p:nvPr>
            <p:ph type="subTitle" idx="4294967295"/>
          </p:nvPr>
        </p:nvSpPr>
        <p:spPr>
          <a:xfrm>
            <a:off x="3064700" y="2636358"/>
            <a:ext cx="5533800" cy="219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endParaRPr sz="3600" b="1" dirty="0"/>
          </a:p>
          <a:p>
            <a:pPr marL="0" lvl="0" indent="0" algn="l" rtl="0">
              <a:spcBef>
                <a:spcPts val="600"/>
              </a:spcBef>
              <a:spcAft>
                <a:spcPts val="0"/>
              </a:spcAft>
              <a:buClr>
                <a:schemeClr val="dk1"/>
              </a:buClr>
              <a:buSzPts val="1100"/>
              <a:buFont typeface="Arial"/>
              <a:buNone/>
            </a:pPr>
            <a:r>
              <a:rPr lang="en" sz="1800" dirty="0"/>
              <a:t>Feel free to discuss any related topics in the WhatsApp group!</a:t>
            </a:r>
          </a:p>
          <a:p>
            <a:pPr marL="0" lvl="0" indent="0" algn="l" rtl="0">
              <a:spcBef>
                <a:spcPts val="600"/>
              </a:spcBef>
              <a:spcAft>
                <a:spcPts val="0"/>
              </a:spcAft>
              <a:buClr>
                <a:schemeClr val="dk1"/>
              </a:buClr>
              <a:buSzPts val="1100"/>
              <a:buFont typeface="Arial"/>
              <a:buNone/>
            </a:pPr>
            <a:endParaRPr lang="en" sz="1800" b="1" dirty="0"/>
          </a:p>
          <a:p>
            <a:pPr marL="0" lvl="0" indent="0" algn="l" rtl="0">
              <a:spcBef>
                <a:spcPts val="600"/>
              </a:spcBef>
              <a:spcAft>
                <a:spcPts val="0"/>
              </a:spcAft>
              <a:buClr>
                <a:schemeClr val="dk1"/>
              </a:buClr>
              <a:buSzPts val="1100"/>
              <a:buFont typeface="Arial"/>
              <a:buNone/>
            </a:pPr>
            <a:r>
              <a:rPr lang="en" sz="1800" b="1" dirty="0"/>
              <a:t>-IEEE UVCE PES</a:t>
            </a:r>
            <a:endParaRPr sz="1800" b="1" dirty="0"/>
          </a:p>
        </p:txBody>
      </p:sp>
      <p:grpSp>
        <p:nvGrpSpPr>
          <p:cNvPr id="306" name="Google Shape;306;p34"/>
          <p:cNvGrpSpPr/>
          <p:nvPr/>
        </p:nvGrpSpPr>
        <p:grpSpPr>
          <a:xfrm>
            <a:off x="685795" y="1814227"/>
            <a:ext cx="1681779" cy="1179949"/>
            <a:chOff x="559275" y="1683950"/>
            <a:chExt cx="466500" cy="327300"/>
          </a:xfrm>
        </p:grpSpPr>
        <p:sp>
          <p:nvSpPr>
            <p:cNvPr id="307" name="Google Shape;307;p34"/>
            <p:cNvSpPr/>
            <p:nvPr/>
          </p:nvSpPr>
          <p:spPr>
            <a:xfrm>
              <a:off x="559275" y="1683950"/>
              <a:ext cx="466500" cy="197850"/>
            </a:xfrm>
            <a:custGeom>
              <a:avLst/>
              <a:gdLst/>
              <a:ahLst/>
              <a:cxnLst/>
              <a:rect l="l" t="t" r="r" b="b"/>
              <a:pathLst>
                <a:path w="18660" h="7914" extrusionOk="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rgbClr val="00AE9D">
                <a:alpha val="8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4"/>
            <p:cNvSpPr/>
            <p:nvPr/>
          </p:nvSpPr>
          <p:spPr>
            <a:xfrm>
              <a:off x="559275" y="1727925"/>
              <a:ext cx="466500" cy="283325"/>
            </a:xfrm>
            <a:custGeom>
              <a:avLst/>
              <a:gdLst/>
              <a:ahLst/>
              <a:cxnLst/>
              <a:rect l="l" t="t" r="r" b="b"/>
              <a:pathLst>
                <a:path w="18660" h="11333" extrusionOk="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rgbClr val="00AE9D">
                <a:alpha val="8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34"/>
          <p:cNvSpPr/>
          <p:nvPr/>
        </p:nvSpPr>
        <p:spPr>
          <a:xfrm>
            <a:off x="1681875" y="2683100"/>
            <a:ext cx="1274938" cy="1159802"/>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ABE33F">
              <a:alpha val="8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12</a:t>
            </a:fld>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6"/>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138" name="Google Shape;138;p16"/>
          <p:cNvSpPr txBox="1">
            <a:spLocks noGrp="1"/>
          </p:cNvSpPr>
          <p:nvPr>
            <p:ph type="body" idx="1"/>
          </p:nvPr>
        </p:nvSpPr>
        <p:spPr>
          <a:xfrm>
            <a:off x="886650" y="1255800"/>
            <a:ext cx="7370700" cy="3327300"/>
          </a:xfrm>
          <a:prstGeom prst="rect">
            <a:avLst/>
          </a:prstGeom>
        </p:spPr>
        <p:txBody>
          <a:bodyPr spcFirstLastPara="1" wrap="square" lIns="91425" tIns="91425" rIns="91425" bIns="91425" anchor="t" anchorCtr="0">
            <a:noAutofit/>
          </a:bodyPr>
          <a:lstStyle/>
          <a:p>
            <a:pPr marL="0" lvl="0" indent="0">
              <a:buNone/>
            </a:pPr>
            <a:r>
              <a:rPr lang="en-GB" sz="1400" dirty="0"/>
              <a:t>Mr. Mad-eye is very moody. He's particular about the lighting and ventilation in his house. </a:t>
            </a:r>
          </a:p>
          <a:p>
            <a:pPr marL="0" lvl="0" indent="0">
              <a:buNone/>
            </a:pPr>
            <a:endParaRPr lang="en-GB" sz="1400" dirty="0"/>
          </a:p>
          <a:p>
            <a:pPr lvl="0" indent="-311150">
              <a:buSzPts val="1300"/>
              <a:buFont typeface="Didact Gothic"/>
              <a:buAutoNum type="arabicPeriod"/>
            </a:pPr>
            <a:r>
              <a:rPr lang="en-GB" sz="1400" dirty="0"/>
              <a:t>He has 4-5 light bulbs and at least 1 fan. He uses a remote to control them. </a:t>
            </a:r>
          </a:p>
          <a:p>
            <a:pPr lvl="0" indent="-311150">
              <a:buSzPts val="1300"/>
              <a:buFont typeface="Didact Gothic"/>
              <a:buAutoNum type="arabicPeriod"/>
            </a:pPr>
            <a:r>
              <a:rPr lang="en-GB" sz="1400" dirty="0"/>
              <a:t>He should be able to increase or decrease the speed of the fan using the remote. </a:t>
            </a:r>
          </a:p>
          <a:p>
            <a:pPr lvl="0" indent="-311150">
              <a:buSzPts val="1300"/>
              <a:buFont typeface="Didact Gothic"/>
              <a:buAutoNum type="arabicPeriod"/>
            </a:pPr>
            <a:r>
              <a:rPr lang="en-GB" sz="1400" dirty="0"/>
              <a:t>Whatever number he presses on the remote, those many light bulbs should turn on. </a:t>
            </a:r>
          </a:p>
          <a:p>
            <a:pPr lvl="0" indent="-311150">
              <a:buSzPts val="1300"/>
              <a:buFont typeface="Didact Gothic"/>
              <a:buAutoNum type="arabicPeriod"/>
            </a:pPr>
            <a:r>
              <a:rPr lang="en-GB" sz="1400" dirty="0"/>
              <a:t>The speed of the fan should increase or decrease in accordance with the number of bulbs. </a:t>
            </a:r>
          </a:p>
          <a:p>
            <a:pPr marL="146050" lvl="0" indent="0">
              <a:buSzPts val="1300"/>
              <a:buNone/>
            </a:pPr>
            <a:endParaRPr lang="en-GB" sz="1400" dirty="0"/>
          </a:p>
          <a:p>
            <a:pPr marL="146050" lvl="0" indent="0">
              <a:buSzPts val="1300"/>
              <a:buNone/>
            </a:pPr>
            <a:r>
              <a:rPr lang="en-GB" sz="1400" dirty="0"/>
              <a:t>Instructions:</a:t>
            </a:r>
          </a:p>
          <a:p>
            <a:pPr marL="146050" lvl="0" indent="0">
              <a:buSzPts val="1300"/>
              <a:buNone/>
            </a:pPr>
            <a:r>
              <a:rPr lang="en-GB" sz="1400" dirty="0"/>
              <a:t>• Usage of microcontroller is allowed.</a:t>
            </a:r>
          </a:p>
        </p:txBody>
      </p:sp>
      <p:sp>
        <p:nvSpPr>
          <p:cNvPr id="139" name="Google Shape;139;p16"/>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3"/>
          <p:cNvSpPr txBox="1">
            <a:spLocks noGrp="1"/>
          </p:cNvSpPr>
          <p:nvPr>
            <p:ph type="ctrTitle" idx="4294967295"/>
          </p:nvPr>
        </p:nvSpPr>
        <p:spPr>
          <a:xfrm>
            <a:off x="1918987" y="1317880"/>
            <a:ext cx="53517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000" dirty="0">
                <a:solidFill>
                  <a:srgbClr val="ABE33F"/>
                </a:solidFill>
              </a:rPr>
              <a:t>Hints:</a:t>
            </a:r>
            <a:endParaRPr sz="6000" dirty="0">
              <a:solidFill>
                <a:srgbClr val="ABE33F"/>
              </a:solidFill>
            </a:endParaRPr>
          </a:p>
        </p:txBody>
      </p:sp>
      <p:sp>
        <p:nvSpPr>
          <p:cNvPr id="111" name="Google Shape;111;p13"/>
          <p:cNvSpPr txBox="1">
            <a:spLocks noGrp="1"/>
          </p:cNvSpPr>
          <p:nvPr>
            <p:ph type="subTitle" idx="4294967295"/>
          </p:nvPr>
        </p:nvSpPr>
        <p:spPr>
          <a:xfrm>
            <a:off x="1918987" y="2441303"/>
            <a:ext cx="5351700" cy="2197800"/>
          </a:xfrm>
          <a:prstGeom prst="rect">
            <a:avLst/>
          </a:prstGeom>
        </p:spPr>
        <p:txBody>
          <a:bodyPr spcFirstLastPara="1" wrap="square" lIns="91425" tIns="91425" rIns="91425" bIns="91425" anchor="t" anchorCtr="0">
            <a:noAutofit/>
          </a:bodyPr>
          <a:lstStyle/>
          <a:p>
            <a:pPr marL="342900" lvl="0" indent="-342900">
              <a:buAutoNum type="arabicPeriod"/>
            </a:pPr>
            <a:r>
              <a:rPr lang="en-GB" sz="1800" b="1" dirty="0"/>
              <a:t>Use an IR remote.</a:t>
            </a:r>
          </a:p>
          <a:p>
            <a:pPr marL="342900" lvl="0" indent="-342900">
              <a:buAutoNum type="arabicPeriod"/>
            </a:pPr>
            <a:r>
              <a:rPr lang="en-GB" sz="1800" b="1" dirty="0"/>
              <a:t>Use a microcontroller to write the LEDs high according to the number pressed on the remote.</a:t>
            </a:r>
          </a:p>
          <a:p>
            <a:pPr marL="342900" lvl="0" indent="-342900">
              <a:buAutoNum type="arabicPeriod"/>
            </a:pPr>
            <a:r>
              <a:rPr lang="en-GB" sz="1800" b="1" dirty="0"/>
              <a:t>Change the motor speed accordingly.</a:t>
            </a:r>
            <a:endParaRPr sz="1800" b="1" dirty="0"/>
          </a:p>
        </p:txBody>
      </p:sp>
      <p:sp>
        <p:nvSpPr>
          <p:cNvPr id="119" name="Google Shape;119;p13"/>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a:t>
            </a:fld>
            <a:endParaRPr/>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4"/>
          <p:cNvSpPr txBox="1">
            <a:spLocks noGrp="1"/>
          </p:cNvSpPr>
          <p:nvPr>
            <p:ph type="ctrTitle"/>
          </p:nvPr>
        </p:nvSpPr>
        <p:spPr>
          <a:xfrm>
            <a:off x="1815375" y="1411950"/>
            <a:ext cx="5513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dirty="0">
              <a:solidFill>
                <a:srgbClr val="ABE33F"/>
              </a:solidFill>
            </a:endParaRPr>
          </a:p>
          <a:p>
            <a:pPr marL="0" lvl="0" indent="0" algn="ctr" rtl="0">
              <a:spcBef>
                <a:spcPts val="0"/>
              </a:spcBef>
              <a:spcAft>
                <a:spcPts val="0"/>
              </a:spcAft>
              <a:buNone/>
            </a:pPr>
            <a:r>
              <a:rPr lang="en" dirty="0"/>
              <a:t>How to solve?</a:t>
            </a:r>
            <a:endParaRPr dirty="0"/>
          </a:p>
        </p:txBody>
      </p:sp>
      <p:sp>
        <p:nvSpPr>
          <p:cNvPr id="125" name="Google Shape;125;p14"/>
          <p:cNvSpPr txBox="1">
            <a:spLocks noGrp="1"/>
          </p:cNvSpPr>
          <p:nvPr>
            <p:ph type="subTitle" idx="1"/>
          </p:nvPr>
        </p:nvSpPr>
        <p:spPr>
          <a:xfrm>
            <a:off x="1815375" y="2643405"/>
            <a:ext cx="55131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We gather our components first, rig the circuit, code the microcontroller and hope Mr. Mad-eye is happy.</a:t>
            </a:r>
            <a:endParaRPr dirty="0"/>
          </a:p>
        </p:txBody>
      </p:sp>
      <p:sp>
        <p:nvSpPr>
          <p:cNvPr id="126" name="Google Shape;126;p14"/>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4</a:t>
            </a:fld>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2"/>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Gang members</a:t>
            </a:r>
            <a:endParaRPr dirty="0"/>
          </a:p>
        </p:txBody>
      </p:sp>
      <p:sp>
        <p:nvSpPr>
          <p:cNvPr id="197" name="Google Shape;197;p22"/>
          <p:cNvSpPr/>
          <p:nvPr/>
        </p:nvSpPr>
        <p:spPr>
          <a:xfrm>
            <a:off x="3325200" y="2256251"/>
            <a:ext cx="2493600" cy="2493600"/>
          </a:xfrm>
          <a:prstGeom prst="diamond">
            <a:avLst/>
          </a:prstGeom>
          <a:solidFill>
            <a:srgbClr val="004C5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rgbClr val="FFFFFF"/>
                </a:solidFill>
                <a:latin typeface="Karla"/>
                <a:ea typeface="Karla"/>
                <a:cs typeface="Karla"/>
                <a:sym typeface="Karla"/>
              </a:rPr>
              <a:t>DC Motor</a:t>
            </a:r>
            <a:endParaRPr b="1" dirty="0">
              <a:solidFill>
                <a:srgbClr val="FFFFFF"/>
              </a:solidFill>
              <a:latin typeface="Karla"/>
              <a:ea typeface="Karla"/>
              <a:cs typeface="Karla"/>
              <a:sym typeface="Karla"/>
            </a:endParaRPr>
          </a:p>
        </p:txBody>
      </p:sp>
      <p:sp>
        <p:nvSpPr>
          <p:cNvPr id="198" name="Google Shape;198;p22"/>
          <p:cNvSpPr/>
          <p:nvPr/>
        </p:nvSpPr>
        <p:spPr>
          <a:xfrm>
            <a:off x="575822" y="1373441"/>
            <a:ext cx="2140725" cy="1353875"/>
          </a:xfrm>
          <a:prstGeom prst="flowChartPreparation">
            <a:avLst/>
          </a:prstGeom>
          <a:solidFill>
            <a:srgbClr val="ABE33F">
              <a:alpha val="811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4C52"/>
                </a:solidFill>
                <a:latin typeface="Karla"/>
                <a:ea typeface="Karla"/>
                <a:cs typeface="Karla"/>
                <a:sym typeface="Karla"/>
              </a:rPr>
              <a:t>IR Remote</a:t>
            </a:r>
            <a:endParaRPr dirty="0">
              <a:solidFill>
                <a:srgbClr val="004C52"/>
              </a:solidFill>
              <a:latin typeface="Karla"/>
              <a:ea typeface="Karla"/>
              <a:cs typeface="Karla"/>
              <a:sym typeface="Karla"/>
            </a:endParaRPr>
          </a:p>
        </p:txBody>
      </p:sp>
      <p:sp>
        <p:nvSpPr>
          <p:cNvPr id="199" name="Google Shape;199;p22"/>
          <p:cNvSpPr/>
          <p:nvPr/>
        </p:nvSpPr>
        <p:spPr>
          <a:xfrm>
            <a:off x="6427453" y="1378636"/>
            <a:ext cx="2140725" cy="1353875"/>
          </a:xfrm>
          <a:prstGeom prst="flowChartPreparation">
            <a:avLst/>
          </a:prstGeom>
          <a:solidFill>
            <a:srgbClr val="ABE33F">
              <a:alpha val="811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4C52"/>
                </a:solidFill>
                <a:latin typeface="Karla"/>
                <a:ea typeface="Karla"/>
                <a:cs typeface="Karla"/>
                <a:sym typeface="Karla"/>
              </a:rPr>
              <a:t>LED</a:t>
            </a:r>
            <a:endParaRPr dirty="0">
              <a:solidFill>
                <a:srgbClr val="004C52"/>
              </a:solidFill>
              <a:latin typeface="Karla"/>
              <a:ea typeface="Karla"/>
              <a:cs typeface="Karla"/>
              <a:sym typeface="Karla"/>
            </a:endParaRPr>
          </a:p>
        </p:txBody>
      </p:sp>
      <p:sp>
        <p:nvSpPr>
          <p:cNvPr id="200" name="Google Shape;200;p22"/>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5</a:t>
            </a:fld>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pic>
        <p:nvPicPr>
          <p:cNvPr id="2050" name="Picture 2" descr="Robomart India: Buy Online IR Remote Control For Arduino ..."/>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200" b="100000" l="10000" r="90000"/>
                    </a14:imgEffect>
                  </a14:imgLayer>
                </a14:imgProps>
              </a:ext>
              <a:ext uri="{28A0092B-C50C-407E-A947-70E740481C1C}">
                <a14:useLocalDpi xmlns:a14="http://schemas.microsoft.com/office/drawing/2010/main" val="0"/>
              </a:ext>
            </a:extLst>
          </a:blip>
          <a:srcRect/>
          <a:stretch>
            <a:fillRect/>
          </a:stretch>
        </p:blipFill>
        <p:spPr bwMode="auto">
          <a:xfrm>
            <a:off x="751165" y="3038066"/>
            <a:ext cx="1779028" cy="177902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Qianson DC 775 Motor 12V-36V 24V 3500-9000RPM 775 Motor Ball ..."/>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170" b="94737" l="1462" r="100000"/>
                    </a14:imgEffect>
                  </a14:imgLayer>
                </a14:imgProps>
              </a:ext>
              <a:ext uri="{28A0092B-C50C-407E-A947-70E740481C1C}">
                <a14:useLocalDpi xmlns:a14="http://schemas.microsoft.com/office/drawing/2010/main" val="0"/>
              </a:ext>
            </a:extLst>
          </a:blip>
          <a:srcRect/>
          <a:stretch>
            <a:fillRect/>
          </a:stretch>
        </p:blipFill>
        <p:spPr bwMode="auto">
          <a:xfrm>
            <a:off x="3737113" y="901976"/>
            <a:ext cx="1669774" cy="1669774"/>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What is an LED? | All About LEDs | Adafruit Learning System"/>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97616" y="3038066"/>
            <a:ext cx="1708629" cy="128147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9"/>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a:t>
            </a:r>
            <a:endParaRPr dirty="0"/>
          </a:p>
        </p:txBody>
      </p:sp>
      <p:sp>
        <p:nvSpPr>
          <p:cNvPr id="174" name="Google Shape;174;p19"/>
          <p:cNvSpPr txBox="1">
            <a:spLocks noGrp="1"/>
          </p:cNvSpPr>
          <p:nvPr>
            <p:ph type="body" idx="1"/>
          </p:nvPr>
        </p:nvSpPr>
        <p:spPr>
          <a:xfrm>
            <a:off x="870750" y="1972925"/>
            <a:ext cx="2365200" cy="2952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GB" b="1" dirty="0"/>
              <a:t>IR Remote</a:t>
            </a:r>
            <a:endParaRPr b="1" dirty="0"/>
          </a:p>
          <a:p>
            <a:pPr marL="0" lvl="0" indent="0" algn="l" rtl="0">
              <a:spcBef>
                <a:spcPts val="600"/>
              </a:spcBef>
              <a:spcAft>
                <a:spcPts val="0"/>
              </a:spcAft>
              <a:buNone/>
            </a:pPr>
            <a:r>
              <a:rPr lang="en" dirty="0"/>
              <a:t>The configuration of IR remote is not as easy as the other components here. Receive input from the IR remote via an IR sensor, and use that input to write output to the LEDs.</a:t>
            </a:r>
            <a:endParaRPr dirty="0"/>
          </a:p>
        </p:txBody>
      </p:sp>
      <p:sp>
        <p:nvSpPr>
          <p:cNvPr id="175" name="Google Shape;175;p19"/>
          <p:cNvSpPr txBox="1">
            <a:spLocks noGrp="1"/>
          </p:cNvSpPr>
          <p:nvPr>
            <p:ph type="body" idx="2"/>
          </p:nvPr>
        </p:nvSpPr>
        <p:spPr>
          <a:xfrm>
            <a:off x="3357262" y="1972925"/>
            <a:ext cx="2365200" cy="2952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GB" b="1" dirty="0"/>
              <a:t>LED</a:t>
            </a:r>
            <a:endParaRPr b="1" dirty="0"/>
          </a:p>
          <a:p>
            <a:pPr marL="0" lvl="0" indent="0" algn="l" rtl="0">
              <a:spcBef>
                <a:spcPts val="600"/>
              </a:spcBef>
              <a:spcAft>
                <a:spcPts val="0"/>
              </a:spcAft>
              <a:buNone/>
            </a:pPr>
            <a:r>
              <a:rPr lang="en" dirty="0"/>
              <a:t>Write those many LEDs high when a particular number is pressed on the IR remote.</a:t>
            </a:r>
            <a:endParaRPr dirty="0"/>
          </a:p>
        </p:txBody>
      </p:sp>
      <p:sp>
        <p:nvSpPr>
          <p:cNvPr id="176" name="Google Shape;176;p19"/>
          <p:cNvSpPr txBox="1">
            <a:spLocks noGrp="1"/>
          </p:cNvSpPr>
          <p:nvPr>
            <p:ph type="body" idx="3"/>
          </p:nvPr>
        </p:nvSpPr>
        <p:spPr>
          <a:xfrm>
            <a:off x="5843775" y="1972925"/>
            <a:ext cx="2365200" cy="2952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DC motor</a:t>
            </a:r>
            <a:endParaRPr b="1" dirty="0"/>
          </a:p>
          <a:p>
            <a:pPr marL="0" lvl="0" indent="0" algn="l" rtl="0">
              <a:spcBef>
                <a:spcPts val="600"/>
              </a:spcBef>
              <a:spcAft>
                <a:spcPts val="0"/>
              </a:spcAft>
              <a:buNone/>
            </a:pPr>
            <a:r>
              <a:rPr lang="en-GB" dirty="0"/>
              <a:t>This is the simplest part yet. Choose a particular value of speed for each number pressed, and then write that value to the motor, and you’re set.</a:t>
            </a:r>
            <a:endParaRPr dirty="0"/>
          </a:p>
          <a:p>
            <a:pPr marL="0" lvl="0" indent="0" algn="l" rtl="0">
              <a:spcBef>
                <a:spcPts val="600"/>
              </a:spcBef>
              <a:spcAft>
                <a:spcPts val="0"/>
              </a:spcAft>
              <a:buNone/>
            </a:pPr>
            <a:endParaRPr dirty="0"/>
          </a:p>
        </p:txBody>
      </p:sp>
      <p:sp>
        <p:nvSpPr>
          <p:cNvPr id="177" name="Google Shape;177;p19"/>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6</a:t>
            </a:fld>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0"/>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IR Remote</a:t>
            </a:r>
            <a:r>
              <a:rPr lang="en-GB" dirty="0"/>
              <a:t> </a:t>
            </a:r>
            <a:endParaRPr dirty="0"/>
          </a:p>
        </p:txBody>
      </p:sp>
      <p:sp>
        <p:nvSpPr>
          <p:cNvPr id="183" name="Google Shape;183;p20"/>
          <p:cNvSpPr txBox="1">
            <a:spLocks noGrp="1"/>
          </p:cNvSpPr>
          <p:nvPr>
            <p:ph type="body" idx="1"/>
          </p:nvPr>
        </p:nvSpPr>
        <p:spPr>
          <a:xfrm>
            <a:off x="886650" y="1747275"/>
            <a:ext cx="4436100" cy="2759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t>Make sure to decode the signals from the IR Remote. </a:t>
            </a:r>
            <a:r>
              <a:rPr lang="en-IN" dirty="0"/>
              <a:t>T</a:t>
            </a:r>
            <a:r>
              <a:rPr lang="en" dirty="0"/>
              <a:t>hen allocate a specific function for each input. In this case, input from pressing ‘3’ on the remote should lead to 3 LED lighting up.</a:t>
            </a:r>
            <a:endParaRPr dirty="0"/>
          </a:p>
        </p:txBody>
      </p:sp>
      <p:sp>
        <p:nvSpPr>
          <p:cNvPr id="185" name="Google Shape;185;p20"/>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7</a:t>
            </a:fld>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pic>
        <p:nvPicPr>
          <p:cNvPr id="2050" name="Picture 2" descr="Earth Science Week 2010 - Infrared Energy - YouTub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9531" y="2144735"/>
            <a:ext cx="3253132" cy="196477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7"/>
          <p:cNvSpPr txBox="1">
            <a:spLocks noGrp="1"/>
          </p:cNvSpPr>
          <p:nvPr>
            <p:ph type="title"/>
          </p:nvPr>
        </p:nvSpPr>
        <p:spPr>
          <a:xfrm>
            <a:off x="886650" y="398400"/>
            <a:ext cx="737070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Libraries</a:t>
            </a:r>
            <a:endParaRPr dirty="0"/>
          </a:p>
        </p:txBody>
      </p:sp>
      <p:sp>
        <p:nvSpPr>
          <p:cNvPr id="248" name="Google Shape;248;p27"/>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8</a:t>
            </a:fld>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sp>
        <p:nvSpPr>
          <p:cNvPr id="6" name="TextBox 5"/>
          <p:cNvSpPr txBox="1"/>
          <p:nvPr/>
        </p:nvSpPr>
        <p:spPr>
          <a:xfrm>
            <a:off x="3200400" y="1467607"/>
            <a:ext cx="2743200" cy="707886"/>
          </a:xfrm>
          <a:prstGeom prst="rect">
            <a:avLst/>
          </a:prstGeom>
          <a:noFill/>
        </p:spPr>
        <p:txBody>
          <a:bodyPr wrap="square" rtlCol="0">
            <a:spAutoFit/>
          </a:bodyPr>
          <a:lstStyle/>
          <a:p>
            <a:r>
              <a:rPr lang="en-GB" sz="4000" dirty="0" err="1">
                <a:solidFill>
                  <a:schemeClr val="tx1"/>
                </a:solidFill>
              </a:rPr>
              <a:t>IRremote.h</a:t>
            </a:r>
            <a:endParaRPr lang="en-IN" sz="4000" dirty="0">
              <a:solidFill>
                <a:schemeClr val="tx1"/>
              </a:solidFill>
            </a:endParaRPr>
          </a:p>
        </p:txBody>
      </p:sp>
      <p:sp>
        <p:nvSpPr>
          <p:cNvPr id="12" name="Text Placeholder 4"/>
          <p:cNvSpPr txBox="1">
            <a:spLocks/>
          </p:cNvSpPr>
          <p:nvPr/>
        </p:nvSpPr>
        <p:spPr>
          <a:xfrm>
            <a:off x="886650" y="2387300"/>
            <a:ext cx="7370700" cy="33273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400" dirty="0">
                <a:solidFill>
                  <a:schemeClr val="tx1"/>
                </a:solidFill>
              </a:rPr>
              <a:t>Once you make sure your connection is right, include the IR library in your code. Specify the functionality of LED and DC motor.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7"/>
          <p:cNvSpPr txBox="1">
            <a:spLocks noGrp="1"/>
          </p:cNvSpPr>
          <p:nvPr>
            <p:ph type="ctrTitle" idx="4294967295"/>
          </p:nvPr>
        </p:nvSpPr>
        <p:spPr>
          <a:xfrm>
            <a:off x="684582" y="1416536"/>
            <a:ext cx="7772400" cy="115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solidFill>
                  <a:srgbClr val="ABE33F"/>
                </a:solidFill>
              </a:rPr>
              <a:t>It is now done.</a:t>
            </a:r>
            <a:endParaRPr sz="6000" dirty="0">
              <a:solidFill>
                <a:srgbClr val="ABE33F"/>
              </a:solidFill>
            </a:endParaRPr>
          </a:p>
        </p:txBody>
      </p:sp>
      <p:sp>
        <p:nvSpPr>
          <p:cNvPr id="145" name="Google Shape;145;p17"/>
          <p:cNvSpPr txBox="1">
            <a:spLocks noGrp="1"/>
          </p:cNvSpPr>
          <p:nvPr>
            <p:ph type="subTitle" idx="4294967295"/>
          </p:nvPr>
        </p:nvSpPr>
        <p:spPr>
          <a:xfrm>
            <a:off x="1575282" y="2888541"/>
            <a:ext cx="5991000" cy="10329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dirty="0"/>
              <a:t>Add extra functionality, make the led follow a pattern here or add a piezo there, make it fancy!</a:t>
            </a:r>
            <a:endParaRPr dirty="0"/>
          </a:p>
        </p:txBody>
      </p:sp>
      <p:sp>
        <p:nvSpPr>
          <p:cNvPr id="147" name="Google Shape;147;p17"/>
          <p:cNvSpPr/>
          <p:nvPr/>
        </p:nvSpPr>
        <p:spPr>
          <a:xfrm rot="10286814">
            <a:off x="6499116" y="1416524"/>
            <a:ext cx="177684" cy="16965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17"/>
          <p:cNvGrpSpPr/>
          <p:nvPr/>
        </p:nvGrpSpPr>
        <p:grpSpPr>
          <a:xfrm>
            <a:off x="7885862" y="419338"/>
            <a:ext cx="899284" cy="899339"/>
            <a:chOff x="6654650" y="3665275"/>
            <a:chExt cx="409100" cy="409125"/>
          </a:xfrm>
        </p:grpSpPr>
        <p:sp>
          <p:nvSpPr>
            <p:cNvPr id="149" name="Google Shape;149;p1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17"/>
          <p:cNvSpPr/>
          <p:nvPr/>
        </p:nvSpPr>
        <p:spPr>
          <a:xfrm rot="-1627561">
            <a:off x="7434266" y="487482"/>
            <a:ext cx="280162" cy="26750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7"/>
          <p:cNvSpPr/>
          <p:nvPr/>
        </p:nvSpPr>
        <p:spPr>
          <a:xfrm rot="1504353">
            <a:off x="7841214" y="2080539"/>
            <a:ext cx="280176" cy="26752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7"/>
          <p:cNvSpPr/>
          <p:nvPr/>
        </p:nvSpPr>
        <p:spPr>
          <a:xfrm rot="1973882">
            <a:off x="8121371" y="1454163"/>
            <a:ext cx="192944" cy="18422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txBox="1">
            <a:spLocks noGrp="1"/>
          </p:cNvSpPr>
          <p:nvPr>
            <p:ph type="sldNum" idx="12"/>
          </p:nvPr>
        </p:nvSpPr>
        <p:spPr>
          <a:xfrm>
            <a:off x="27122" y="4749851"/>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9</a:t>
            </a:fld>
            <a:endParaRPr/>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 y="3803072"/>
            <a:ext cx="1035785" cy="1340428"/>
          </a:xfrm>
          <a:prstGeom prst="rect">
            <a:avLst/>
          </a:prstGeom>
        </p:spPr>
      </p:pic>
    </p:spTree>
  </p:cSld>
  <p:clrMapOvr>
    <a:masterClrMapping/>
  </p:clrMapOvr>
</p:sld>
</file>

<file path=ppt/theme/theme1.xml><?xml version="1.0" encoding="utf-8"?>
<a:theme xmlns:a="http://schemas.openxmlformats.org/drawingml/2006/main" name="Escalus template">
  <a:themeElements>
    <a:clrScheme name="Custom 347">
      <a:dk1>
        <a:srgbClr val="004C52"/>
      </a:dk1>
      <a:lt1>
        <a:srgbClr val="FFFFFF"/>
      </a:lt1>
      <a:dk2>
        <a:srgbClr val="788788"/>
      </a:dk2>
      <a:lt2>
        <a:srgbClr val="D7EEEC"/>
      </a:lt2>
      <a:accent1>
        <a:srgbClr val="004C52"/>
      </a:accent1>
      <a:accent2>
        <a:srgbClr val="00AE9D"/>
      </a:accent2>
      <a:accent3>
        <a:srgbClr val="4BD3B0"/>
      </a:accent3>
      <a:accent4>
        <a:srgbClr val="68DD6B"/>
      </a:accent4>
      <a:accent5>
        <a:srgbClr val="ABE33F"/>
      </a:accent5>
      <a:accent6>
        <a:srgbClr val="DBEEA6"/>
      </a:accent6>
      <a:hlink>
        <a:srgbClr val="004C52"/>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TotalTime>
  <Words>440</Words>
  <Application>Microsoft Office PowerPoint</Application>
  <PresentationFormat>On-screen Show (16:9)</PresentationFormat>
  <Paragraphs>59</Paragraphs>
  <Slides>12</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Raleway</vt:lpstr>
      <vt:lpstr>Arial Black</vt:lpstr>
      <vt:lpstr>Karla</vt:lpstr>
      <vt:lpstr>Didact Gothic</vt:lpstr>
      <vt:lpstr>Arial</vt:lpstr>
      <vt:lpstr>Escalus template</vt:lpstr>
      <vt:lpstr>VOLTORB – JULY IR remote, motor, LED</vt:lpstr>
      <vt:lpstr>Problem statement</vt:lpstr>
      <vt:lpstr>Hints:</vt:lpstr>
      <vt:lpstr> How to solve?</vt:lpstr>
      <vt:lpstr>Gang members</vt:lpstr>
      <vt:lpstr>Method</vt:lpstr>
      <vt:lpstr>IR Remote </vt:lpstr>
      <vt:lpstr>Libraries</vt:lpstr>
      <vt:lpstr>It is now done.</vt:lpstr>
      <vt:lpstr>PowerPoint Presentation</vt:lpstr>
      <vt:lpstr>Resources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VOLTORB – JULY IR remote, motor, LED</dc:title>
  <dc:creator>Varsha</dc:creator>
  <cp:lastModifiedBy>PRUTHVI RAJ.R</cp:lastModifiedBy>
  <cp:revision>13</cp:revision>
  <dcterms:modified xsi:type="dcterms:W3CDTF">2020-07-28T13:25:50Z</dcterms:modified>
</cp:coreProperties>
</file>